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306" r:id="rId5"/>
    <p:sldId id="262" r:id="rId6"/>
    <p:sldId id="264" r:id="rId7"/>
    <p:sldId id="314" r:id="rId8"/>
    <p:sldId id="315" r:id="rId9"/>
    <p:sldId id="316" r:id="rId10"/>
    <p:sldId id="319" r:id="rId11"/>
    <p:sldId id="317" r:id="rId12"/>
    <p:sldId id="321" r:id="rId13"/>
    <p:sldId id="322" r:id="rId14"/>
    <p:sldId id="323" r:id="rId15"/>
    <p:sldId id="265" r:id="rId16"/>
    <p:sldId id="266" r:id="rId17"/>
    <p:sldId id="267" r:id="rId18"/>
    <p:sldId id="268" r:id="rId19"/>
    <p:sldId id="269" r:id="rId20"/>
    <p:sldId id="270" r:id="rId21"/>
    <p:sldId id="313" r:id="rId22"/>
    <p:sldId id="271" r:id="rId23"/>
    <p:sldId id="307" r:id="rId24"/>
    <p:sldId id="308" r:id="rId25"/>
    <p:sldId id="273" r:id="rId26"/>
    <p:sldId id="274" r:id="rId27"/>
    <p:sldId id="309" r:id="rId28"/>
    <p:sldId id="275" r:id="rId29"/>
    <p:sldId id="276" r:id="rId30"/>
    <p:sldId id="277" r:id="rId31"/>
    <p:sldId id="310" r:id="rId32"/>
    <p:sldId id="311" r:id="rId33"/>
    <p:sldId id="312" r:id="rId34"/>
    <p:sldId id="278" r:id="rId35"/>
    <p:sldId id="279" r:id="rId36"/>
    <p:sldId id="280" r:id="rId37"/>
    <p:sldId id="281" r:id="rId38"/>
    <p:sldId id="282" r:id="rId39"/>
    <p:sldId id="28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0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9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0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4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1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8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2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9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7FF31-C91E-4BFC-9384-C100983F414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71310"/>
              </p:ext>
            </p:extLst>
          </p:nvPr>
        </p:nvGraphicFramePr>
        <p:xfrm>
          <a:off x="9838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트레이너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HEALTH&amp;FITNESS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의 유저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dk1"/>
                          </a:solidFill>
                        </a:rPr>
                        <a:t>업체회원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의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 메인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03714"/>
              </p:ext>
            </p:extLst>
          </p:nvPr>
        </p:nvGraphicFramePr>
        <p:xfrm>
          <a:off x="9609514" y="2560834"/>
          <a:ext cx="2582486" cy="405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 </a:t>
                      </a:r>
                      <a:r>
                        <a:rPr lang="ko-KR" altLang="en-US" sz="1600" dirty="0" err="1"/>
                        <a:t>레포트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칼로리 사전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홈 트레이닝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HF</a:t>
                      </a:r>
                      <a:r>
                        <a:rPr lang="ko-KR" altLang="en-US" sz="1600" dirty="0"/>
                        <a:t>매거진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커뮤니티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166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회원권 구매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9653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트레이너 신청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9226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28038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1175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" y="641108"/>
            <a:ext cx="9175726" cy="62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94835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H/F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</a:rPr>
                        <a:t> SHOP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 상품 목록 클릭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733660"/>
              </p:ext>
            </p:extLst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전체 상품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 목록 클릭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선택 박스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담기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바로 구매하기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8232437" cy="55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1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7144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H/F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</a:rPr>
                        <a:t> SHOP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/>
                        <a:t>식단</a:t>
                      </a:r>
                      <a:r>
                        <a:rPr lang="en-US" altLang="ko-KR" sz="1400" baseline="0" dirty="0"/>
                        <a:t>/</a:t>
                      </a:r>
                      <a:r>
                        <a:rPr lang="ko-KR" altLang="en-US" sz="1400" baseline="0" dirty="0"/>
                        <a:t>식품 버튼 클릭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05457"/>
              </p:ext>
            </p:extLst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식품 버튼 클릭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식단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식품 목록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 클릭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8195623" cy="55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H/F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</a:rPr>
                        <a:t> SHOP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식단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식품 목록 클릭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식단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식품 목록 클릭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선택 박스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담기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바로 구매하기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95624" cy="55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2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7727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이벤트 버튼 클릭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04909"/>
              </p:ext>
            </p:extLst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공지사항</a:t>
                      </a:r>
                      <a:r>
                        <a:rPr lang="ko-KR" altLang="en-US" baseline="0" dirty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269251" cy="56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0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58326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일반회원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이벤트 버튼 클릭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65215"/>
              </p:ext>
            </p:extLst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이벤트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공지사항</a:t>
                      </a:r>
                      <a:r>
                        <a:rPr lang="ko-KR" altLang="en-US" baseline="0" dirty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349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113AA7D-29F8-42E9-A356-087D117C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90" y="1382688"/>
            <a:ext cx="6755486" cy="4463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F493C1-CF16-4A00-9AFD-3174550F2CBB}"/>
              </a:ext>
            </a:extLst>
          </p:cNvPr>
          <p:cNvSpPr/>
          <p:nvPr/>
        </p:nvSpPr>
        <p:spPr>
          <a:xfrm>
            <a:off x="5504155" y="5193437"/>
            <a:ext cx="790113" cy="275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12449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마이 </a:t>
                      </a:r>
                      <a:r>
                        <a:rPr lang="ko-KR" altLang="en-US" sz="1400" dirty="0" err="1">
                          <a:solidFill>
                            <a:schemeClr val="lt1"/>
                          </a:solidFill>
                        </a:rPr>
                        <a:t>레포트</a:t>
                      </a:r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마이 레포트에서는 자신의 정보를 확인 할 수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 있다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38105"/>
              </p:ext>
            </p:extLst>
          </p:nvPr>
        </p:nvGraphicFramePr>
        <p:xfrm>
          <a:off x="8861367" y="3383280"/>
          <a:ext cx="333063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412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608220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마이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레포트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페이지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몸무게 </a:t>
                      </a:r>
                      <a:r>
                        <a:rPr lang="ko-KR" altLang="en-US" dirty="0" err="1"/>
                        <a:t>입력칸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측정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468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 Subscription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078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Trainer Talk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4783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Diary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24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</a:t>
                      </a:r>
                      <a:r>
                        <a:rPr lang="en-US" altLang="ko-KR" baseline="0" dirty="0"/>
                        <a:t> Healthy Chart </a:t>
                      </a:r>
                      <a:r>
                        <a:rPr lang="ko-KR" altLang="en-US" baseline="0" dirty="0"/>
                        <a:t>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6767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7"/>
            <a:ext cx="8809182" cy="59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7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33750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My Subscription </a:t>
                      </a:r>
                      <a:r>
                        <a:rPr lang="ko-KR" altLang="en-US" sz="1400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 Subscription </a:t>
                      </a:r>
                      <a:r>
                        <a:rPr lang="ko-KR" altLang="en-US" sz="1400" dirty="0"/>
                        <a:t>버튼을 클릭하면 나오는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17921"/>
              </p:ext>
            </p:extLst>
          </p:nvPr>
        </p:nvGraphicFramePr>
        <p:xfrm>
          <a:off x="7689273" y="5760720"/>
          <a:ext cx="450272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63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526088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My</a:t>
                      </a:r>
                      <a:r>
                        <a:rPr lang="en-US" altLang="ko-KR" baseline="0" dirty="0">
                          <a:solidFill>
                            <a:schemeClr val="bg1"/>
                          </a:solidFill>
                        </a:rPr>
                        <a:t> Report 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</a:t>
                      </a:r>
                      <a:r>
                        <a:rPr lang="en-US" altLang="ko-KR" baseline="0" dirty="0"/>
                        <a:t> Report</a:t>
                      </a:r>
                      <a:r>
                        <a:rPr lang="ko-KR" altLang="en-US" baseline="0" dirty="0"/>
                        <a:t>로 돌아가는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My Report </a:t>
                      </a:r>
                      <a:r>
                        <a:rPr lang="ko-KR" altLang="en-US" dirty="0"/>
                        <a:t>출력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7618879" cy="51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4232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Trainer Talk </a:t>
                      </a:r>
                      <a:r>
                        <a:rPr lang="ko-KR" altLang="en-US" sz="1400" dirty="0"/>
                        <a:t>화면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Trainer Talk </a:t>
                      </a:r>
                      <a:r>
                        <a:rPr lang="ko-KR" altLang="en-US" sz="1400" dirty="0"/>
                        <a:t>버튼을 클릭했을 때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921653"/>
              </p:ext>
            </p:extLst>
          </p:nvPr>
        </p:nvGraphicFramePr>
        <p:xfrm>
          <a:off x="8636924" y="5394960"/>
          <a:ext cx="35550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093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7839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Trainer</a:t>
                      </a:r>
                      <a:r>
                        <a:rPr lang="en-US" altLang="ko-KR" baseline="0" dirty="0">
                          <a:solidFill>
                            <a:schemeClr val="bg1"/>
                          </a:solidFill>
                        </a:rPr>
                        <a:t> Talk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Trainer</a:t>
                      </a:r>
                      <a:r>
                        <a:rPr lang="en-US" altLang="ko-KR" baseline="0" dirty="0"/>
                        <a:t> Talk </a:t>
                      </a:r>
                      <a:r>
                        <a:rPr lang="ko-KR" altLang="en-US" baseline="0" dirty="0"/>
                        <a:t>출력 화면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Trainer</a:t>
                      </a:r>
                      <a:r>
                        <a:rPr lang="en-US" altLang="ko-KR" baseline="0" dirty="0"/>
                        <a:t> Talk </a:t>
                      </a:r>
                      <a:r>
                        <a:rPr lang="ko-KR" altLang="en-US" baseline="0" dirty="0"/>
                        <a:t>내용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Trainer</a:t>
                      </a:r>
                      <a:r>
                        <a:rPr lang="en-US" altLang="ko-KR" baseline="0" dirty="0"/>
                        <a:t> Talk </a:t>
                      </a:r>
                      <a:r>
                        <a:rPr lang="ko-KR" altLang="en-US" baseline="0" dirty="0"/>
                        <a:t>에 전송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09725" cy="5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9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59636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Diary </a:t>
                      </a:r>
                      <a:r>
                        <a:rPr lang="ko-KR" altLang="en-US" sz="1400" dirty="0"/>
                        <a:t>화면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Diary</a:t>
                      </a:r>
                      <a:r>
                        <a:rPr lang="ko-KR" altLang="en-US" sz="1400" dirty="0"/>
                        <a:t>버튼을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20955"/>
              </p:ext>
            </p:extLst>
          </p:nvPr>
        </p:nvGraphicFramePr>
        <p:xfrm>
          <a:off x="8598567" y="3931920"/>
          <a:ext cx="359343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1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2814019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Diary</a:t>
                      </a:r>
                      <a:r>
                        <a:rPr lang="en-US" altLang="ko-KR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Calendars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식단 표시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운동 표시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기타 표시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5151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Save Changes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21072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My</a:t>
                      </a:r>
                      <a:r>
                        <a:rPr lang="en-US" altLang="ko-KR" baseline="0" dirty="0"/>
                        <a:t> Report</a:t>
                      </a:r>
                      <a:r>
                        <a:rPr lang="ko-KR" altLang="en-US" baseline="0" dirty="0"/>
                        <a:t> 이동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76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Search </a:t>
                      </a:r>
                      <a:r>
                        <a:rPr lang="ko-KR" altLang="en-US" dirty="0"/>
                        <a:t>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56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514674" cy="57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2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21258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칼로리 사전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칼로리 사전 버튼을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40634"/>
              </p:ext>
            </p:extLst>
          </p:nvPr>
        </p:nvGraphicFramePr>
        <p:xfrm>
          <a:off x="8261684" y="4663440"/>
          <a:ext cx="393031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칼로리 사전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칼로리 사전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음식 칼로리 화면 출력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운동 칼로리 화면 출력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음식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72579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음식 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8029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8121995" cy="55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04773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로그인 화면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트레이너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화면에서 로그인 시도할 때 성공 화면과 실패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68625"/>
              </p:ext>
            </p:extLst>
          </p:nvPr>
        </p:nvGraphicFramePr>
        <p:xfrm>
          <a:off x="9609514" y="4297680"/>
          <a:ext cx="258248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LOGIN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Forgot</a:t>
                      </a:r>
                      <a:r>
                        <a:rPr lang="en-US" altLang="ko-KR" baseline="0" dirty="0"/>
                        <a:t>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9942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Forgot</a:t>
                      </a:r>
                      <a:r>
                        <a:rPr lang="en-US" altLang="ko-KR" baseline="0" dirty="0"/>
                        <a:t> Password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3009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Join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6848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97115" y="3438236"/>
            <a:ext cx="1419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로그인 화면</a:t>
            </a:r>
            <a:r>
              <a:rPr lang="en-US" altLang="ko-KR" sz="14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2091" y="6594429"/>
            <a:ext cx="186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로그인 성공 화면</a:t>
            </a:r>
            <a:r>
              <a:rPr lang="en-US" altLang="ko-KR" sz="14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0931" y="6594432"/>
            <a:ext cx="180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로그인 실패 화면</a:t>
            </a:r>
            <a:r>
              <a:rPr lang="en-US" altLang="ko-KR" sz="1400" dirty="0"/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6" y="641108"/>
            <a:ext cx="2340304" cy="25996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20" y="3746013"/>
            <a:ext cx="2355271" cy="2616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36" y="3746013"/>
            <a:ext cx="2355271" cy="26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90822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홈트레이닝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 트레이닝</a:t>
                      </a:r>
                      <a:r>
                        <a:rPr lang="ko-KR" altLang="en-US" sz="1400" baseline="0" dirty="0"/>
                        <a:t> 버튼을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242281"/>
              </p:ext>
            </p:extLst>
          </p:nvPr>
        </p:nvGraphicFramePr>
        <p:xfrm>
          <a:off x="8261684" y="5394960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홈트레이닝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홈트레이닝</a:t>
                      </a:r>
                      <a:r>
                        <a:rPr lang="ko-KR" altLang="en-US" dirty="0"/>
                        <a:t> 목록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구독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목록 클릭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000802" cy="54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61725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홈트레이닝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홈트레이닝</a:t>
                      </a:r>
                      <a:r>
                        <a:rPr lang="ko-KR" altLang="en-US" sz="1400" dirty="0"/>
                        <a:t> 목록</a:t>
                      </a:r>
                      <a:r>
                        <a:rPr lang="ko-KR" altLang="en-US" sz="1400" baseline="0" dirty="0"/>
                        <a:t> 클릭하면 나오는 영상</a:t>
                      </a:r>
                      <a:endParaRPr lang="en-US" altLang="ko-KR" sz="14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71302"/>
              </p:ext>
            </p:extLst>
          </p:nvPr>
        </p:nvGraphicFramePr>
        <p:xfrm>
          <a:off x="7971906" y="4297680"/>
          <a:ext cx="422009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335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304758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홈트레이닝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홈트레이닝</a:t>
                      </a:r>
                      <a:r>
                        <a:rPr lang="ko-KR" altLang="en-US" dirty="0"/>
                        <a:t> 화면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구독한 사람</a:t>
                      </a:r>
                      <a:r>
                        <a:rPr lang="ko-KR" altLang="en-US" baseline="0" dirty="0"/>
                        <a:t>의 영상 목록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정지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소리 높낮이 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40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전체화면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8604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" y="641108"/>
            <a:ext cx="7962068" cy="53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7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22957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매거진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HF</a:t>
                      </a:r>
                      <a:r>
                        <a:rPr lang="ko-KR" altLang="en-US" sz="1400" dirty="0"/>
                        <a:t>매거진</a:t>
                      </a:r>
                      <a:r>
                        <a:rPr lang="ko-KR" altLang="en-US" sz="1400" baseline="0" dirty="0"/>
                        <a:t> 버튼을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32356"/>
              </p:ext>
            </p:extLst>
          </p:nvPr>
        </p:nvGraphicFramePr>
        <p:xfrm>
          <a:off x="8261684" y="4231178"/>
          <a:ext cx="393031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매거진의 추천 레시피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추천 레시피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각 사진들이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추천 레시피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추천 운동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5920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내 주변 </a:t>
                      </a:r>
                      <a:r>
                        <a:rPr lang="ko-KR" altLang="en-US" dirty="0" err="1"/>
                        <a:t>운동시선</a:t>
                      </a:r>
                      <a:r>
                        <a:rPr lang="ko-KR" altLang="en-US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5755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" y="641107"/>
            <a:ext cx="8220164" cy="55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8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2740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매거진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HF</a:t>
                      </a:r>
                      <a:r>
                        <a:rPr lang="ko-KR" altLang="en-US" sz="1400" dirty="0"/>
                        <a:t>매거진의 추천 운동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43845"/>
              </p:ext>
            </p:extLst>
          </p:nvPr>
        </p:nvGraphicFramePr>
        <p:xfrm>
          <a:off x="8261684" y="5586152"/>
          <a:ext cx="393031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매거진의 추천 운동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추천 운동 화면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각 사진들이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95624" cy="55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4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966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매거진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HF</a:t>
                      </a:r>
                      <a:r>
                        <a:rPr lang="ko-KR" altLang="en-US" sz="1400" dirty="0"/>
                        <a:t>매거진의 내 주변 운동 시설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67878"/>
              </p:ext>
            </p:extLst>
          </p:nvPr>
        </p:nvGraphicFramePr>
        <p:xfrm>
          <a:off x="8261684" y="5178828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HF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매거진의 내 주변 운동 시설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주변 운동 시설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키워드 검색 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주소 주변 운동시설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60981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072913" cy="54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3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511100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커뮤니티 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커뮤니티 게시판 출력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95948"/>
              </p:ext>
            </p:extLst>
          </p:nvPr>
        </p:nvGraphicFramePr>
        <p:xfrm>
          <a:off x="8261684" y="3449782"/>
          <a:ext cx="393031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커뮤니티 게시판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자유게시판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자유게시판 글쓰기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게시판 글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316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후기 게시판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38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Q&amp;A </a:t>
                      </a:r>
                      <a:r>
                        <a:rPr lang="ko-KR" altLang="en-US" dirty="0"/>
                        <a:t>게시판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28021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일 </a:t>
                      </a:r>
                      <a:r>
                        <a:rPr lang="ko-KR" altLang="en-US" dirty="0" err="1"/>
                        <a:t>챌린지</a:t>
                      </a:r>
                      <a:r>
                        <a:rPr lang="ko-KR" altLang="en-US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5807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오픈톡</a:t>
                      </a:r>
                      <a:r>
                        <a:rPr lang="ko-KR" altLang="en-US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3705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78199" cy="55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50400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자유게시판 글 클릭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자유게시판 글 클릭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22340"/>
              </p:ext>
            </p:extLst>
          </p:nvPr>
        </p:nvGraphicFramePr>
        <p:xfrm>
          <a:off x="8261684" y="3632662"/>
          <a:ext cx="393031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자유게시판 글 클릭 화면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화면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댓글 화면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댓글 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목록으로 돌아가기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40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수정</a:t>
                      </a:r>
                      <a:r>
                        <a:rPr lang="ko-KR" altLang="en-US" baseline="0" dirty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8604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177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95624" cy="55518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85011" y="4197927"/>
            <a:ext cx="149629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7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3630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자유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자유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35861"/>
              </p:ext>
            </p:extLst>
          </p:nvPr>
        </p:nvGraphicFramePr>
        <p:xfrm>
          <a:off x="9185564" y="4742538"/>
          <a:ext cx="300643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093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5434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자유 게시판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작성화면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18205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8543959" cy="57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69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1614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후기 게시판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후기 게시판 출력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27620"/>
              </p:ext>
            </p:extLst>
          </p:nvPr>
        </p:nvGraphicFramePr>
        <p:xfrm>
          <a:off x="8261684" y="5029200"/>
          <a:ext cx="393031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후기 게시판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후기 게시판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후기 게시판 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글쓰기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종료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7"/>
            <a:ext cx="8109725" cy="54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490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후기 게시판 선택 후 출력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후기 게시판의 목록</a:t>
                      </a:r>
                      <a:r>
                        <a:rPr lang="ko-KR" altLang="en-US" sz="1400" b="0" baseline="0" dirty="0"/>
                        <a:t> 중 한 개를 선택하여 나오는 화면 출력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014358"/>
              </p:ext>
            </p:extLst>
          </p:nvPr>
        </p:nvGraphicFramePr>
        <p:xfrm>
          <a:off x="8819804" y="4548088"/>
          <a:ext cx="337219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42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640768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후기 게시판 선택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목록으로 돌아가기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댓글 화면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428776" cy="57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1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50639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아이디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트레이너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화면에서 아이디 찾기 버튼을 눌렀을 때 나오는 페이지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및 찾기 성공 화면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찾기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실패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55784"/>
              </p:ext>
            </p:extLst>
          </p:nvPr>
        </p:nvGraphicFramePr>
        <p:xfrm>
          <a:off x="9609514" y="5029200"/>
          <a:ext cx="25824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아이디 찾기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8728" y="3507223"/>
            <a:ext cx="2015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아이디 찾기 화면</a:t>
            </a:r>
            <a:r>
              <a:rPr lang="en-US" altLang="ko-KR" sz="1400" dirty="0"/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069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아이디 찾기 성공 화면</a:t>
            </a:r>
            <a:r>
              <a:rPr lang="en-US" altLang="ko-KR" sz="14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5804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아이디 찾기 실패 화면</a:t>
            </a:r>
            <a:r>
              <a:rPr lang="en-US" altLang="ko-KR" sz="1400" dirty="0"/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" y="700056"/>
            <a:ext cx="2341247" cy="2807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7" y="3814999"/>
            <a:ext cx="2255392" cy="2704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13" y="3814999"/>
            <a:ext cx="2255392" cy="27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7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128147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후기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후기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51638"/>
              </p:ext>
            </p:extLst>
          </p:nvPr>
        </p:nvGraphicFramePr>
        <p:xfrm>
          <a:off x="9185564" y="4775789"/>
          <a:ext cx="300643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093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5434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후기 게시판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작성화면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버튼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78863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6"/>
            <a:ext cx="8901407" cy="60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4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6320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Q&amp;A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게시판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Q&amp;A </a:t>
                      </a:r>
                      <a:r>
                        <a:rPr lang="ko-KR" altLang="en-US" sz="1400" dirty="0"/>
                        <a:t>게시판 출력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937793"/>
              </p:ext>
            </p:extLst>
          </p:nvPr>
        </p:nvGraphicFramePr>
        <p:xfrm>
          <a:off x="8261684" y="5029200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Q&amp;A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게시판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게시판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글쓰기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" y="641109"/>
            <a:ext cx="8050064" cy="5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27990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Q&amp;A</a:t>
                      </a:r>
                      <a:r>
                        <a:rPr lang="ko-KR" altLang="en-US" sz="1400" b="1" dirty="0"/>
                        <a:t> 게시판 선택 후 출력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Q&amp;A</a:t>
                      </a:r>
                      <a:r>
                        <a:rPr lang="ko-KR" altLang="en-US" sz="1400" b="0" dirty="0"/>
                        <a:t> 게시판의 목록</a:t>
                      </a:r>
                      <a:r>
                        <a:rPr lang="ko-KR" altLang="en-US" sz="1400" b="0" baseline="0" dirty="0"/>
                        <a:t> 중 한 개를 선택하여 나오는 화면 출력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691587"/>
              </p:ext>
            </p:extLst>
          </p:nvPr>
        </p:nvGraphicFramePr>
        <p:xfrm>
          <a:off x="8819804" y="3916320"/>
          <a:ext cx="33721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42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640768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Q&amp;A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게시판 선택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목록으로 돌아가기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댓글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댓글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701901" cy="58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2721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Q&amp;A</a:t>
                      </a:r>
                      <a:r>
                        <a:rPr lang="ko-KR" altLang="en-US" sz="1400" b="1" dirty="0"/>
                        <a:t>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Q&amp;A</a:t>
                      </a:r>
                      <a:r>
                        <a:rPr lang="ko-KR" altLang="en-US" sz="1400" b="0" dirty="0"/>
                        <a:t> 게시판 작성 화면 출력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223079"/>
              </p:ext>
            </p:extLst>
          </p:nvPr>
        </p:nvGraphicFramePr>
        <p:xfrm>
          <a:off x="9185564" y="4684349"/>
          <a:ext cx="300643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093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5434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Q&amp;A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게시판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작성화면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출력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130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7"/>
            <a:ext cx="8967908" cy="60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33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99632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30</a:t>
                      </a:r>
                      <a:r>
                        <a:rPr lang="ko-KR" altLang="en-US" sz="1400" b="1" dirty="0"/>
                        <a:t>일 </a:t>
                      </a:r>
                      <a:r>
                        <a:rPr lang="ko-KR" altLang="en-US" sz="1400" b="1" dirty="0" err="1"/>
                        <a:t>챌린지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30</a:t>
                      </a:r>
                      <a:r>
                        <a:rPr lang="ko-KR" altLang="en-US" sz="1400" b="0" dirty="0"/>
                        <a:t>일 </a:t>
                      </a:r>
                      <a:r>
                        <a:rPr lang="ko-KR" altLang="en-US" sz="1400" b="0" dirty="0" err="1"/>
                        <a:t>챌린지</a:t>
                      </a:r>
                      <a:r>
                        <a:rPr lang="ko-KR" altLang="en-US" sz="1400" b="0" dirty="0"/>
                        <a:t> 화면 출력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04616"/>
              </p:ext>
            </p:extLst>
          </p:nvPr>
        </p:nvGraphicFramePr>
        <p:xfrm>
          <a:off x="9609513" y="5195454"/>
          <a:ext cx="258248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챌린지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인증 게시판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 클릭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7"/>
            <a:ext cx="8882809" cy="6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64988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lt1"/>
                          </a:solidFill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lt1"/>
                          </a:solidFill>
                        </a:rPr>
                        <a:t>일 </a:t>
                      </a:r>
                      <a:r>
                        <a:rPr lang="ko-KR" altLang="en-US" sz="1400" b="1" dirty="0" err="1">
                          <a:solidFill>
                            <a:schemeClr val="lt1"/>
                          </a:solidFill>
                        </a:rPr>
                        <a:t>챌린지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30</a:t>
                      </a:r>
                      <a:r>
                        <a:rPr lang="ko-KR" altLang="en-US" sz="1400" b="0" dirty="0"/>
                        <a:t>일 </a:t>
                      </a:r>
                      <a:r>
                        <a:rPr lang="ko-KR" altLang="en-US" sz="1400" b="0" dirty="0" err="1"/>
                        <a:t>챌린지</a:t>
                      </a:r>
                      <a:r>
                        <a:rPr lang="ko-KR" altLang="en-US" sz="1400" b="0" dirty="0"/>
                        <a:t> 인증 게시판</a:t>
                      </a:r>
                      <a:endParaRPr lang="en-US" altLang="ko-KR" sz="14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35550"/>
              </p:ext>
            </p:extLst>
          </p:nvPr>
        </p:nvGraphicFramePr>
        <p:xfrm>
          <a:off x="9235440" y="2834640"/>
          <a:ext cx="2956559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1275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15284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인증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 게시판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승인 확인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채린지</a:t>
                      </a:r>
                      <a:r>
                        <a:rPr lang="ko-KR" altLang="en-US" dirty="0"/>
                        <a:t> 선택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인증 대기 목록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글쓰기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글 재목 입력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 첨부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75203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6324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8207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7152574" cy="48452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17" y="641108"/>
            <a:ext cx="2012022" cy="31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3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87965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Page Title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ko-KR" altLang="en-US" sz="1400" b="1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</a:rPr>
                        <a:t>챌린지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결제회원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ko-KR" altLang="en-US" sz="1400" b="0" i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ko-KR" altLang="en-US" sz="1400" b="0" i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 목록 클릭</a:t>
                      </a:r>
                      <a:endParaRPr lang="ko-KR" altLang="en-US" sz="14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63742"/>
              </p:ext>
            </p:extLst>
          </p:nvPr>
        </p:nvGraphicFramePr>
        <p:xfrm>
          <a:off x="9609513" y="5760720"/>
          <a:ext cx="25824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30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목록 클릭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목록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참가 신청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772368" cy="59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0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82249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Page Title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회원권 구매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회원권 구매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05480"/>
              </p:ext>
            </p:extLst>
          </p:nvPr>
        </p:nvGraphicFramePr>
        <p:xfrm>
          <a:off x="9609513" y="5029200"/>
          <a:ext cx="25824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회원권 구매 페이지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일 구매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90</a:t>
                      </a:r>
                      <a:r>
                        <a:rPr lang="ko-KR" altLang="en-US" sz="1200" dirty="0"/>
                        <a:t>일 구매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180</a:t>
                      </a:r>
                      <a:r>
                        <a:rPr lang="ko-KR" altLang="en-US" sz="1200" dirty="0"/>
                        <a:t>일 구매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결재 알림 창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142476" cy="61932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43" y="641108"/>
            <a:ext cx="2817625" cy="1315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50425" y="2213621"/>
            <a:ext cx="1443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결제 알림 창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86549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4045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회원권 구매 결재 창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회원권 구매 결재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32009"/>
              </p:ext>
            </p:extLst>
          </p:nvPr>
        </p:nvGraphicFramePr>
        <p:xfrm>
          <a:off x="9376756" y="3924633"/>
          <a:ext cx="2815243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62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204619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회원권 구매 결재 창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 확인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확인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휴대폰 번호 확인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구매 상품 확인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 정보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카드 선택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결제하기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786157" cy="5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4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314399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lt1"/>
                          </a:solidFill>
                        </a:rPr>
                        <a:t>카드 결제 창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 결제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722923"/>
              </p:ext>
            </p:extLst>
          </p:nvPr>
        </p:nvGraphicFramePr>
        <p:xfrm>
          <a:off x="9127375" y="3566160"/>
          <a:ext cx="3064624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471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99910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카드 결제 창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카드 번호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유효기간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CVC</a:t>
                      </a:r>
                      <a:r>
                        <a:rPr lang="ko-KR" altLang="en-US" sz="1600" dirty="0"/>
                        <a:t>번호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주민등록번호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휴대폰 입력 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입력 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확인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01940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54" y="751243"/>
            <a:ext cx="5053790" cy="59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비밀번호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트레이너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로그인 화면에서 비밀번호 찾기 버튼을 눌렀을 때 나오는 페이지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및 찾기 성공 화면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찾기</a:t>
                      </a:r>
                      <a:r>
                        <a:rPr lang="en-US" altLang="ko-KR" sz="1400" b="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dk1"/>
                          </a:solidFill>
                        </a:rPr>
                        <a:t>실패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4" y="5029200"/>
          <a:ext cx="25824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비밀번호 찾기 화면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핸드폰 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8728" y="3507223"/>
            <a:ext cx="2015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비밀번호 찾기 화면</a:t>
            </a:r>
            <a:r>
              <a:rPr lang="en-US" altLang="ko-KR" sz="1400" dirty="0"/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069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비밀번호 찾기 성공 화면</a:t>
            </a:r>
            <a:r>
              <a:rPr lang="en-US" altLang="ko-KR" sz="14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7811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비밀번호 찾기 실패 화면</a:t>
            </a:r>
            <a:r>
              <a:rPr lang="en-US" altLang="ko-KR" sz="1400" dirty="0"/>
              <a:t>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9" y="4113185"/>
            <a:ext cx="1994521" cy="23914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4" y="877480"/>
            <a:ext cx="1996130" cy="2393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55" y="4113186"/>
            <a:ext cx="1994521" cy="23914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063" y="4113185"/>
            <a:ext cx="1992164" cy="23886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72648" y="6504627"/>
            <a:ext cx="205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비밀번호 인증 화면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818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105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lt1"/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dk1"/>
                          </a:solidFill>
                        </a:rPr>
                        <a:t>메인 메뉴에서 회원가입을 눌렀을 때</a:t>
                      </a:r>
                      <a:r>
                        <a:rPr lang="en-US" altLang="ko-KR" sz="1400" b="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32183"/>
              </p:ext>
            </p:extLst>
          </p:nvPr>
        </p:nvGraphicFramePr>
        <p:xfrm>
          <a:off x="9609514" y="2212700"/>
          <a:ext cx="2582486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정보 입력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중복 확인 버튼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PASSWORD</a:t>
                      </a:r>
                      <a:r>
                        <a:rPr lang="ko-KR" altLang="en-US" sz="1400" dirty="0"/>
                        <a:t>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PASSWORD </a:t>
                      </a:r>
                      <a:r>
                        <a:rPr lang="ko-KR" altLang="en-US" sz="1400" dirty="0"/>
                        <a:t>확인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9048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6348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주소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4947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전화번호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7969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7374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생년월일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21931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성별 </a:t>
                      </a:r>
                      <a:r>
                        <a:rPr lang="ko-KR" altLang="en-US" sz="1400" dirty="0" err="1"/>
                        <a:t>채크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557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캡차</a:t>
                      </a:r>
                      <a:r>
                        <a:rPr lang="ko-KR" altLang="en-US" sz="1400" baseline="0" dirty="0"/>
                        <a:t> 입력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5560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캡차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새로고침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0310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</a:t>
                      </a:r>
                      <a:r>
                        <a:rPr lang="ko-KR" altLang="en-US" sz="1400" baseline="0" dirty="0"/>
                        <a:t>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633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취소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4718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9159101" cy="62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208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후 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후</a:t>
                      </a:r>
                      <a:r>
                        <a:rPr lang="ko-KR" altLang="en-US" sz="1400" baseline="0" dirty="0"/>
                        <a:t> 메인 페이지</a:t>
                      </a:r>
                      <a:r>
                        <a:rPr lang="en-US" altLang="ko-KR" sz="1400" baseline="0" dirty="0"/>
                        <a:t>. </a:t>
                      </a:r>
                      <a:r>
                        <a:rPr lang="ko-KR" altLang="en-US" sz="1400" baseline="0" dirty="0"/>
                        <a:t>관심있는 정보가 있는 </a:t>
                      </a:r>
                      <a:r>
                        <a:rPr lang="ko-KR" altLang="en-US" sz="1400" baseline="0" dirty="0" err="1"/>
                        <a:t>메뉴을</a:t>
                      </a:r>
                      <a:r>
                        <a:rPr lang="ko-KR" altLang="en-US" sz="1400" baseline="0" dirty="0"/>
                        <a:t> 클릭하면 된다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44141"/>
              </p:ext>
            </p:extLst>
          </p:nvPr>
        </p:nvGraphicFramePr>
        <p:xfrm>
          <a:off x="8325853" y="2468880"/>
          <a:ext cx="3866146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내정보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H/F</a:t>
                      </a:r>
                      <a:r>
                        <a:rPr lang="en-US" altLang="ko-KR" baseline="0" dirty="0"/>
                        <a:t> SHOP</a:t>
                      </a:r>
                      <a:r>
                        <a:rPr lang="ko-KR" altLang="en-US" baseline="0" dirty="0"/>
                        <a:t>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이벤트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로그아웃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마이 </a:t>
                      </a:r>
                      <a:r>
                        <a:rPr lang="ko-KR" altLang="en-US" dirty="0" err="1"/>
                        <a:t>레포트</a:t>
                      </a:r>
                      <a:r>
                        <a:rPr lang="ko-KR" altLang="en-US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칼로리 사전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홈 트레이닝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HF</a:t>
                      </a:r>
                      <a:r>
                        <a:rPr lang="ko-KR" altLang="en-US" dirty="0"/>
                        <a:t>매거진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91756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커뮤니티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7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회원권 구매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54187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트레이너 신청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43525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207895" cy="55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73133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정보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후 내</a:t>
                      </a:r>
                      <a:r>
                        <a:rPr lang="ko-KR" altLang="en-US" sz="1400" baseline="0" dirty="0"/>
                        <a:t> 정보 에 들어간다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4558"/>
              </p:ext>
            </p:extLst>
          </p:nvPr>
        </p:nvGraphicFramePr>
        <p:xfrm>
          <a:off x="8325853" y="3931920"/>
          <a:ext cx="386614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내 정보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 수정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 탈퇴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구매내역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 탈퇴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146539" cy="55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4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03389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H/F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</a:rPr>
                        <a:t> SHOP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H/F</a:t>
                      </a:r>
                      <a:r>
                        <a:rPr lang="en-US" altLang="ko-KR" sz="1400" baseline="0" dirty="0"/>
                        <a:t> SHOP</a:t>
                      </a:r>
                      <a:r>
                        <a:rPr lang="ko-KR" altLang="en-US" sz="1400" baseline="0" dirty="0"/>
                        <a:t>버튼을 클릭한다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52701"/>
              </p:ext>
            </p:extLst>
          </p:nvPr>
        </p:nvGraphicFramePr>
        <p:xfrm>
          <a:off x="8325853" y="4663440"/>
          <a:ext cx="386614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H/F SHOP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정체 상품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식단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식품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운동 용품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구매내역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장바구니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" y="641109"/>
            <a:ext cx="8211449" cy="55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0647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H/F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</a:rPr>
                        <a:t> SHOP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일반회원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결제회원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 상품 클릭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291107"/>
              </p:ext>
            </p:extLst>
          </p:nvPr>
        </p:nvGraphicFramePr>
        <p:xfrm>
          <a:off x="8325853" y="5394960"/>
          <a:ext cx="38661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전체 상품 클릭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목록 클릭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" y="641109"/>
            <a:ext cx="8195624" cy="55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1613</Words>
  <Application>Microsoft Office PowerPoint</Application>
  <PresentationFormat>와이드스크린</PresentationFormat>
  <Paragraphs>686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이진호</dc:creator>
  <cp:lastModifiedBy>권준수</cp:lastModifiedBy>
  <cp:revision>119</cp:revision>
  <dcterms:created xsi:type="dcterms:W3CDTF">2019-04-15T11:34:49Z</dcterms:created>
  <dcterms:modified xsi:type="dcterms:W3CDTF">2019-06-03T10:52:11Z</dcterms:modified>
</cp:coreProperties>
</file>